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77085318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77085318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77085318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77085318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5848" y="0"/>
            <a:ext cx="695710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1737" y="0"/>
            <a:ext cx="686532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835" y="0"/>
            <a:ext cx="685312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