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8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7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9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6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FFE54-8FB4-4BB1-8B62-DA2D7C12F8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E153-CE9A-4B83-98D8-4FCD8D917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6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Manquer</a:t>
            </a:r>
            <a:r>
              <a:rPr lang="en-US" dirty="0" smtClean="0"/>
              <a:t> and </a:t>
            </a:r>
            <a:r>
              <a:rPr lang="en-US" dirty="0" err="1" smtClean="0"/>
              <a:t>Plaire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Francais</a:t>
            </a:r>
            <a:r>
              <a:rPr lang="en-US" dirty="0" smtClean="0"/>
              <a:t> 4</a:t>
            </a:r>
          </a:p>
          <a:p>
            <a:r>
              <a:rPr lang="en-US" dirty="0" smtClean="0"/>
              <a:t>Chapter 4</a:t>
            </a:r>
          </a:p>
          <a:p>
            <a:r>
              <a:rPr lang="en-US" dirty="0" smtClean="0"/>
              <a:t>Grammar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Manquer</a:t>
            </a:r>
            <a:r>
              <a:rPr lang="en-US" dirty="0" smtClean="0"/>
              <a:t> is a regular ER verb</a:t>
            </a:r>
          </a:p>
          <a:p>
            <a:pPr lvl="1"/>
            <a:r>
              <a:rPr lang="en-US" dirty="0" smtClean="0"/>
              <a:t>When used with a direct object, </a:t>
            </a:r>
            <a:r>
              <a:rPr lang="en-US" dirty="0" err="1" smtClean="0"/>
              <a:t>manquer</a:t>
            </a:r>
            <a:r>
              <a:rPr lang="en-US" dirty="0" smtClean="0"/>
              <a:t> means to miss </a:t>
            </a:r>
            <a:r>
              <a:rPr lang="en-US" i="1" dirty="0" smtClean="0"/>
              <a:t>something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Il a manqu</a:t>
            </a:r>
            <a:r>
              <a:rPr lang="en-US" dirty="0"/>
              <a:t>é</a:t>
            </a:r>
            <a:r>
              <a:rPr lang="en-US" dirty="0" smtClean="0"/>
              <a:t> le bus</a:t>
            </a:r>
          </a:p>
          <a:p>
            <a:pPr lvl="2"/>
            <a:r>
              <a:rPr lang="en-US" dirty="0" smtClean="0"/>
              <a:t>He missed the bus</a:t>
            </a:r>
          </a:p>
          <a:p>
            <a:pPr lvl="1"/>
            <a:r>
              <a:rPr lang="en-US" dirty="0" smtClean="0"/>
              <a:t>Nous </a:t>
            </a:r>
            <a:r>
              <a:rPr lang="en-US" dirty="0" err="1" smtClean="0"/>
              <a:t>manquons</a:t>
            </a:r>
            <a:r>
              <a:rPr lang="en-US" dirty="0" smtClean="0"/>
              <a:t> le </a:t>
            </a:r>
            <a:r>
              <a:rPr lang="en-US" dirty="0" err="1" smtClean="0"/>
              <a:t>t</a:t>
            </a:r>
            <a:r>
              <a:rPr lang="en-US" dirty="0" err="1"/>
              <a:t>é</a:t>
            </a:r>
            <a:r>
              <a:rPr lang="en-US" dirty="0" err="1" smtClean="0"/>
              <a:t>léphone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We’re missing the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1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used with an indirect object, </a:t>
            </a:r>
            <a:r>
              <a:rPr lang="en-US" dirty="0" err="1" smtClean="0"/>
              <a:t>manquer</a:t>
            </a:r>
            <a:r>
              <a:rPr lang="en-US" dirty="0" smtClean="0"/>
              <a:t> </a:t>
            </a:r>
            <a:r>
              <a:rPr lang="en-US" dirty="0"/>
              <a:t>à</a:t>
            </a:r>
            <a:r>
              <a:rPr lang="en-US" dirty="0" smtClean="0"/>
              <a:t> + a person means to miss someone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Ma </a:t>
            </a:r>
            <a:r>
              <a:rPr lang="en-US" dirty="0" err="1" smtClean="0"/>
              <a:t>soeur</a:t>
            </a:r>
            <a:r>
              <a:rPr lang="en-US" dirty="0" smtClean="0"/>
              <a:t> </a:t>
            </a:r>
            <a:r>
              <a:rPr lang="en-US" dirty="0" err="1" smtClean="0"/>
              <a:t>manque</a:t>
            </a:r>
            <a:r>
              <a:rPr lang="en-US" dirty="0" smtClean="0"/>
              <a:t> </a:t>
            </a:r>
            <a:r>
              <a:rPr lang="en-US" dirty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parents</a:t>
            </a:r>
          </a:p>
          <a:p>
            <a:pPr lvl="2"/>
            <a:r>
              <a:rPr lang="en-US" dirty="0" smtClean="0"/>
              <a:t>Ma </a:t>
            </a:r>
            <a:r>
              <a:rPr lang="en-US" dirty="0" err="1" smtClean="0"/>
              <a:t>souer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manque</a:t>
            </a:r>
            <a:endParaRPr lang="en-US" dirty="0" smtClean="0"/>
          </a:p>
          <a:p>
            <a:pPr lvl="2"/>
            <a:r>
              <a:rPr lang="en-US" dirty="0" smtClean="0"/>
              <a:t>They  (my parents) miss my sister</a:t>
            </a:r>
          </a:p>
          <a:p>
            <a:pPr lvl="1"/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me </a:t>
            </a:r>
            <a:r>
              <a:rPr lang="en-US" dirty="0" err="1" smtClean="0"/>
              <a:t>manquent</a:t>
            </a:r>
            <a:endParaRPr lang="en-US" dirty="0" smtClean="0"/>
          </a:p>
          <a:p>
            <a:pPr lvl="2"/>
            <a:r>
              <a:rPr lang="en-US" dirty="0" smtClean="0"/>
              <a:t>I miss my friends.</a:t>
            </a:r>
          </a:p>
          <a:p>
            <a:pPr lvl="1"/>
            <a:r>
              <a:rPr lang="en-US" dirty="0" smtClean="0"/>
              <a:t>I miss you</a:t>
            </a:r>
          </a:p>
        </p:txBody>
      </p:sp>
    </p:spTree>
    <p:extLst>
      <p:ext uri="{BB962C8B-B14F-4D97-AF65-F5344CB8AC3E}">
        <p14:creationId xmlns:p14="http://schemas.microsoft.com/office/powerpoint/2010/main" val="333252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Plaire</a:t>
            </a:r>
            <a:r>
              <a:rPr lang="en-US" dirty="0" smtClean="0"/>
              <a:t> a means to like</a:t>
            </a:r>
          </a:p>
          <a:p>
            <a:pPr marL="457200" lvl="1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plais</a:t>
            </a:r>
            <a:r>
              <a:rPr lang="en-US" dirty="0" smtClean="0"/>
              <a:t>		nous </a:t>
            </a:r>
            <a:r>
              <a:rPr lang="en-US" dirty="0" err="1" smtClean="0"/>
              <a:t>plaisons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plais</a:t>
            </a:r>
            <a:r>
              <a:rPr lang="en-US" dirty="0" smtClean="0"/>
              <a:t>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plaisez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Il/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pla</a:t>
            </a:r>
            <a:r>
              <a:rPr lang="en-US" dirty="0" err="1"/>
              <a:t>î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plaisent</a:t>
            </a:r>
            <a:endParaRPr lang="en-US" dirty="0"/>
          </a:p>
          <a:p>
            <a:r>
              <a:rPr lang="en-US" dirty="0" smtClean="0"/>
              <a:t>The past participle of </a:t>
            </a:r>
            <a:r>
              <a:rPr lang="en-US" dirty="0" err="1" smtClean="0"/>
              <a:t>Plaire</a:t>
            </a:r>
            <a:r>
              <a:rPr lang="en-US" dirty="0" smtClean="0"/>
              <a:t> is </a:t>
            </a:r>
            <a:r>
              <a:rPr lang="en-US" dirty="0" err="1" smtClean="0"/>
              <a:t>plu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francais</a:t>
            </a:r>
            <a:r>
              <a:rPr lang="en-US" dirty="0" smtClean="0"/>
              <a:t> me </a:t>
            </a:r>
            <a:r>
              <a:rPr lang="en-US" dirty="0" err="1" smtClean="0"/>
              <a:t>plaît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les </a:t>
            </a:r>
            <a:r>
              <a:rPr lang="en-US" dirty="0" err="1" smtClean="0"/>
              <a:t>maths</a:t>
            </a:r>
            <a:r>
              <a:rPr lang="en-US" dirty="0" smtClean="0"/>
              <a:t> ne me </a:t>
            </a:r>
            <a:r>
              <a:rPr lang="en-US" dirty="0" err="1" smtClean="0"/>
              <a:t>plaisent</a:t>
            </a:r>
            <a:r>
              <a:rPr lang="en-US" dirty="0" smtClean="0"/>
              <a:t> pas du tout.</a:t>
            </a:r>
          </a:p>
          <a:p>
            <a:pPr lvl="2"/>
            <a:r>
              <a:rPr lang="en-US" dirty="0" smtClean="0"/>
              <a:t>I like French class but I don’t like math at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PLAIRE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</a:t>
            </a:r>
            <a:r>
              <a:rPr lang="en-US" dirty="0" err="1" smtClean="0"/>
              <a:t>plaire</a:t>
            </a:r>
            <a:r>
              <a:rPr lang="en-US" dirty="0" smtClean="0"/>
              <a:t> is used as a reflexive verb, it means to enjoy oneself at a place or event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Je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plu</a:t>
            </a:r>
            <a:r>
              <a:rPr lang="en-US" dirty="0" smtClean="0"/>
              <a:t> beaucoup </a:t>
            </a:r>
            <a:r>
              <a:rPr lang="en-US" dirty="0" err="1" smtClean="0"/>
              <a:t>plu</a:t>
            </a:r>
            <a:r>
              <a:rPr lang="en-US" dirty="0" smtClean="0"/>
              <a:t> en </a:t>
            </a:r>
            <a:r>
              <a:rPr lang="en-US" dirty="0" err="1" smtClean="0"/>
              <a:t>Tuinisie</a:t>
            </a:r>
            <a:r>
              <a:rPr lang="en-US" dirty="0" smtClean="0"/>
              <a:t> </a:t>
            </a: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ét</a:t>
            </a:r>
            <a:r>
              <a:rPr lang="en-US" dirty="0" err="1"/>
              <a:t>é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I enjoyed myself a lot this summer in Tunisia</a:t>
            </a:r>
          </a:p>
          <a:p>
            <a:r>
              <a:rPr lang="en-US" dirty="0" smtClean="0"/>
              <a:t>As a reciprocal verb, se </a:t>
            </a:r>
            <a:r>
              <a:rPr lang="en-US" dirty="0" err="1" smtClean="0"/>
              <a:t>plaire</a:t>
            </a:r>
            <a:r>
              <a:rPr lang="en-US" dirty="0" smtClean="0"/>
              <a:t> means to like each other.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err="1" smtClean="0"/>
              <a:t>Farid</a:t>
            </a:r>
            <a:r>
              <a:rPr lang="en-US" dirty="0" smtClean="0"/>
              <a:t> et </a:t>
            </a:r>
            <a:r>
              <a:rPr lang="en-US" dirty="0" err="1" smtClean="0"/>
              <a:t>Malika</a:t>
            </a:r>
            <a:r>
              <a:rPr lang="en-US" dirty="0" smtClean="0"/>
              <a:t> se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plu</a:t>
            </a:r>
            <a:r>
              <a:rPr lang="en-US" dirty="0" smtClean="0"/>
              <a:t> tout de suite.</a:t>
            </a:r>
          </a:p>
          <a:p>
            <a:pPr lvl="3"/>
            <a:r>
              <a:rPr lang="en-US" dirty="0" smtClean="0"/>
              <a:t>They liked each other right away.,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Manquer and Plaire</vt:lpstr>
      <vt:lpstr>MANQUER</vt:lpstr>
      <vt:lpstr>MANQUER</vt:lpstr>
      <vt:lpstr>PLAIRE</vt:lpstr>
      <vt:lpstr>SE PLAIRE</vt:lpstr>
    </vt:vector>
  </TitlesOfParts>
  <Company>Sault Area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Manquer and Plaire</dc:title>
  <dc:creator>Megan Burkitt</dc:creator>
  <cp:lastModifiedBy>Megan Burkitt</cp:lastModifiedBy>
  <cp:revision>4</cp:revision>
  <dcterms:created xsi:type="dcterms:W3CDTF">2015-01-28T12:37:47Z</dcterms:created>
  <dcterms:modified xsi:type="dcterms:W3CDTF">2015-10-20T11:11:46Z</dcterms:modified>
</cp:coreProperties>
</file>